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301" r:id="rId3"/>
    <p:sldId id="292" r:id="rId4"/>
    <p:sldId id="287" r:id="rId5"/>
    <p:sldId id="298" r:id="rId6"/>
    <p:sldId id="299" r:id="rId7"/>
    <p:sldId id="300" r:id="rId8"/>
    <p:sldId id="297" r:id="rId9"/>
    <p:sldId id="269" r:id="rId10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pen Sans SemiBold" panose="020B0706030804020204" pitchFamily="34" charset="0"/>
      <p:regular r:id="rId21"/>
      <p:bold r:id="rId22"/>
      <p:italic r:id="rId23"/>
      <p:boldItalic r:id="rId24"/>
    </p:embeddedFont>
    <p:embeddedFont>
      <p:font typeface="Open Sans SemiBold" panose="020B0706030804020204" pitchFamily="34" charset="0"/>
      <p:regular r:id="rId21"/>
      <p:bold r:id="rId22"/>
      <p:italic r:id="rId23"/>
      <p:boldItalic r:id="rId24"/>
    </p:embeddedFont>
  </p:embeddedFontLst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87" autoAdjust="0"/>
    <p:restoredTop sz="86376"/>
  </p:normalViewPr>
  <p:slideViewPr>
    <p:cSldViewPr snapToGrid="0">
      <p:cViewPr varScale="1">
        <p:scale>
          <a:sx n="67" d="100"/>
          <a:sy n="67" d="100"/>
        </p:scale>
        <p:origin x="100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2" d="100"/>
          <a:sy n="112" d="100"/>
        </p:scale>
        <p:origin x="528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mari Minna" userId="c9cac9f8-18b2-4b40-8bcf-9b213734b892" providerId="ADAL" clId="{A58DC038-A4F3-4FB1-B262-3CF4D67DECC5}"/>
    <pc:docChg chg="modSld">
      <pc:chgData name="Kalmari Minna" userId="c9cac9f8-18b2-4b40-8bcf-9b213734b892" providerId="ADAL" clId="{A58DC038-A4F3-4FB1-B262-3CF4D67DECC5}" dt="2022-09-15T13:41:09.127" v="53" actId="20577"/>
      <pc:docMkLst>
        <pc:docMk/>
      </pc:docMkLst>
      <pc:sldChg chg="modSp mod">
        <pc:chgData name="Kalmari Minna" userId="c9cac9f8-18b2-4b40-8bcf-9b213734b892" providerId="ADAL" clId="{A58DC038-A4F3-4FB1-B262-3CF4D67DECC5}" dt="2022-09-15T13:41:09.127" v="53" actId="20577"/>
        <pc:sldMkLst>
          <pc:docMk/>
          <pc:sldMk cId="3697958400" sldId="256"/>
        </pc:sldMkLst>
        <pc:spChg chg="mod">
          <ac:chgData name="Kalmari Minna" userId="c9cac9f8-18b2-4b40-8bcf-9b213734b892" providerId="ADAL" clId="{A58DC038-A4F3-4FB1-B262-3CF4D67DECC5}" dt="2022-09-15T13:41:09.127" v="53" actId="20577"/>
          <ac:spMkLst>
            <pc:docMk/>
            <pc:sldMk cId="3697958400" sldId="256"/>
            <ac:spMk id="3" creationId="{BCE3EA90-DE77-0149-8D69-1A20183D227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97F7C3-D888-924F-9FE0-3AA7CED911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55499-D58A-8049-822B-5594169993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7A26A-3CAB-8147-A4AC-4B98035AEBA4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9DF11-EC90-AA45-A478-BAA03F7DF4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A7107-0C00-AC44-95E1-DAC529DB56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AE284-28C9-1049-B5A9-63741F221F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2342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DB520-EE29-8740-87F9-A753271DFFBD}" type="datetimeFigureOut">
              <a:rPr lang="fi-FI" smtClean="0"/>
              <a:t>15.9.2022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908ED-4E1F-E347-A263-14C20B648A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844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ko 1">
            <a:extLst>
              <a:ext uri="{FF2B5EF4-FFF2-40B4-BE49-F238E27FC236}">
                <a16:creationId xmlns:a16="http://schemas.microsoft.com/office/drawing/2014/main" id="{95313942-79A3-784B-B5B1-91FA36170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732" y="5018620"/>
            <a:ext cx="7965133" cy="1045984"/>
          </a:xfrm>
          <a:prstGeom prst="rect">
            <a:avLst/>
          </a:prstGeom>
        </p:spPr>
        <p:txBody>
          <a:bodyPr/>
          <a:lstStyle>
            <a:lvl1pPr algn="l">
              <a:defRPr sz="3600" b="0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7754A-70FA-AB48-8971-1EF7E9F08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733" y="6182741"/>
            <a:ext cx="10532534" cy="2954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</a:lstStyle>
          <a:p>
            <a:r>
              <a:rPr lang="fi-FI" dirty="0"/>
              <a:t>Titteli, Etunimi Sukunimi, xx.x.20xx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96B118D-CC45-4D20-9D34-DC514F6DD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05" y="16623"/>
            <a:ext cx="2532395" cy="6857999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D5A0E81-18F4-48E6-A939-B3041FBD3F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81" y="16622"/>
            <a:ext cx="2595904" cy="273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7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3EC93-D30C-9D40-BA5F-788C2ACB3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27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067D3C-AAF3-C041-AE99-C6D00FFD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B852D55-0330-4C49-9027-D4D4A7E9F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051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4A7BF-0E6B-CE42-97D2-A0823E780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0920CE1D-ED00-E946-9222-3CCA344D1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380274B-6588-AE4B-B2BF-C6E985EAF1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7711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alk.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3465FF-38E0-CA43-8237-4FAADB535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344069"/>
            <a:ext cx="1871122" cy="6289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E1CC6-3ED0-CD4B-BFC1-198601562A34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529F64A8-3E4B-E14B-AFF4-50640061E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536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must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3465FF-38E0-CA43-8237-4FAADB535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2" y="344069"/>
            <a:ext cx="1871119" cy="6289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E1CC6-3ED0-CD4B-BFC1-198601562A34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529F64A8-3E4B-E14B-AFF4-50640061E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2631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078D40-8DB0-6F41-B116-D85D62E02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880BE5-E8C0-F544-86CB-FD270424272B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D0B42FF4-39CF-A640-819A-4E67BC251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E8CC2-3790-564B-90BD-71A797F51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2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8BB693-0488-7641-829B-EBB6B5BF1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F013E7-00F0-C544-AA70-0DD36F225832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636B173A-2321-9148-B5FE-89E727037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3ABFD-4EED-0441-9D21-4D74944F5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240254"/>
            <a:ext cx="1871122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90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1F830F-724A-5944-9D5B-C05A20A9D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EDBCEC-CC22-B044-9D52-92D1C604B2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240254"/>
            <a:ext cx="1871122" cy="6289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F14E3F-DE47-9344-AFAA-0F05F718A583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7422591E-AC54-ED46-BB61-FE223B848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5221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CAC04-7A33-2045-8537-AF1140784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70F44-DE02-6B4C-87F9-D785F70F0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0723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D20A3-1D98-D14A-A5E6-3774B9A8D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70F44-DE02-6B4C-87F9-D785F70F0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9972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3D857-BE0A-BB4D-919D-8D18DBB31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04D95-E027-6D47-AA11-009319778B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240254"/>
            <a:ext cx="1871122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34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eipäteksti (1 Pal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32pt</a:t>
            </a:r>
            <a:endParaRPr lang="fi-FI" dirty="0"/>
          </a:p>
        </p:txBody>
      </p:sp>
      <p:pic>
        <p:nvPicPr>
          <p:cNvPr id="13" name="Picture 12" descr="A picture containing object&#10;&#10;Description automatically generated">
            <a:extLst>
              <a:ext uri="{FF2B5EF4-FFF2-40B4-BE49-F238E27FC236}">
                <a16:creationId xmlns:a16="http://schemas.microsoft.com/office/drawing/2014/main" id="{4BE25E4F-4BCE-6A4A-BAE0-1AE553479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E604A2-210B-D943-81FD-BD1500F6C2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1063" y="1617133"/>
            <a:ext cx="10304462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8020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AEE44F-F34B-7246-8AC3-A9CFF0B41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5CE58-6B49-FC47-975E-BEC699910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90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äliotsikk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C7FAA-1835-A94C-8396-17D7C178D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70F44-DE02-6B4C-87F9-D785F70F0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" y="240254"/>
            <a:ext cx="1871119" cy="6289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2BBA4A-862B-3744-9C74-519500B1AF96}"/>
              </a:ext>
            </a:extLst>
          </p:cNvPr>
          <p:cNvSpPr/>
          <p:nvPr userDrawn="1"/>
        </p:nvSpPr>
        <p:spPr>
          <a:xfrm>
            <a:off x="0" y="4599998"/>
            <a:ext cx="12192000" cy="15277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6716C520-939A-E74F-A355-E4381E914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5095014"/>
            <a:ext cx="11416146" cy="43641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6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36pt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9240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E0CAB493-D074-4643-AD0B-D5E3E2537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B0FE7BD7-FB0E-9D4A-BBF1-01B6C3BE4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32pt</a:t>
            </a:r>
            <a:endParaRPr lang="fi-FI" dirty="0"/>
          </a:p>
        </p:txBody>
      </p:sp>
      <p:sp>
        <p:nvSpPr>
          <p:cNvPr id="7" name="Table Placeholder 5">
            <a:extLst>
              <a:ext uri="{FF2B5EF4-FFF2-40B4-BE49-F238E27FC236}">
                <a16:creationId xmlns:a16="http://schemas.microsoft.com/office/drawing/2014/main" id="{6FBF8265-6A49-6D42-B75F-03957296FDB0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960438" y="1589088"/>
            <a:ext cx="10225087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taulukko ikonista</a:t>
            </a:r>
          </a:p>
        </p:txBody>
      </p:sp>
    </p:spTree>
    <p:extLst>
      <p:ext uri="{BB962C8B-B14F-4D97-AF65-F5344CB8AC3E}">
        <p14:creationId xmlns:p14="http://schemas.microsoft.com/office/powerpoint/2010/main" val="2628119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E0CAB493-D074-4643-AD0B-D5E3E2537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745A337-BBEF-0C45-BF30-3EFC30F87B88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969818" y="1597168"/>
            <a:ext cx="10215418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kaavio ikonista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0FE7BD7-FB0E-9D4A-BBF1-01B6C3BE4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32pt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5193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E0CAB493-D074-4643-AD0B-D5E3E2537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4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eipäteksti (2 Pal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E108A547-9F82-DD45-B39E-9BC0368B5A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56E07EEB-C4CA-2B41-849A-E410A4EDB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10304694" cy="451599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32pt</a:t>
            </a:r>
            <a:endParaRPr lang="fi-FI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680781-DB36-5E4E-A15D-97CF41F76C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500327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F1DEF45-F23C-234C-8589-96DFB52CE5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9663" y="1617133"/>
            <a:ext cx="500327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771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eipäteksti (Kuv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FF60A2-2544-5841-901B-FF87DD057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kuva ikonista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49BD4F7-9E55-2E40-87FE-59611C48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5C98964-0D3A-2543-B5C6-5C8242C50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166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lsta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FF60A2-2544-5841-901B-FF87DD057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68932" y="0"/>
            <a:ext cx="252306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kuva ikonista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49BD4F7-9E55-2E40-87FE-59611C48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8398925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5C98964-0D3A-2543-B5C6-5C8242C50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029603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C01B4E-0A23-B441-A440-B7569996F8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63" y="1617133"/>
            <a:ext cx="4029603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583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alsta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FF60A2-2544-5841-901B-FF87DD057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68932" y="0"/>
            <a:ext cx="252306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i-FI" dirty="0"/>
              <a:t>Lisää kuva ikonista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49BD4F7-9E55-2E40-87FE-59611C48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8398925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5C98964-0D3A-2543-B5C6-5C8242C50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8398404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959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8BC6CA-AD88-F54F-910E-1BE37FE60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9444CDB8-3132-AF4B-9D72-21D622610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16C5E72-9A8D-DD43-9C22-C56CD56AD6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8954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077DC3-F472-B845-89C5-60CE9EC0B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FFF6A796-A3F2-8F49-929E-B78BE5512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50FD8D3-1056-A548-90AE-E8AE01F2A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365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+ leipäteksti (Kuv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FC519-01C4-3C4A-BB23-12DEF7F6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4BA88AA-468E-6647-BC60-C24F9F50F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1" y="5941128"/>
            <a:ext cx="1871122" cy="628993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1A759B7-C304-924A-8EFF-F52B561B1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42" y="973667"/>
            <a:ext cx="4827531" cy="451599"/>
          </a:xfrm>
          <a:prstGeom prst="rect">
            <a:avLst/>
          </a:prstGeom>
        </p:spPr>
        <p:txBody>
          <a:bodyPr anchor="t" anchorCtr="0"/>
          <a:lstStyle>
            <a:lvl1pPr>
              <a:defRPr sz="3200" b="1" i="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Open Sans </a:t>
            </a:r>
            <a:r>
              <a:rPr lang="en-US" dirty="0" err="1"/>
              <a:t>Semibold</a:t>
            </a:r>
            <a:r>
              <a:rPr lang="en-US" dirty="0"/>
              <a:t> 32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897F8B-75B2-3C45-8FFD-32A821906F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63" y="1617133"/>
            <a:ext cx="4827010" cy="4191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ts val="2600"/>
              </a:lnSpc>
              <a:buClr>
                <a:schemeClr val="accent1"/>
              </a:buClr>
              <a:buNone/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ts val="2600"/>
              </a:lnSpc>
              <a:buClr>
                <a:schemeClr val="accent1"/>
              </a:buCl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Open Sans Regular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1120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00" r:id="rId2"/>
    <p:sldLayoutId id="2147483679" r:id="rId3"/>
    <p:sldLayoutId id="2147483680" r:id="rId4"/>
    <p:sldLayoutId id="2147483701" r:id="rId5"/>
    <p:sldLayoutId id="2147483702" r:id="rId6"/>
    <p:sldLayoutId id="2147483690" r:id="rId7"/>
    <p:sldLayoutId id="2147483691" r:id="rId8"/>
    <p:sldLayoutId id="2147483692" r:id="rId9"/>
    <p:sldLayoutId id="2147483694" r:id="rId10"/>
    <p:sldLayoutId id="2147483695" r:id="rId11"/>
    <p:sldLayoutId id="2147483693" r:id="rId12"/>
    <p:sldLayoutId id="2147483703" r:id="rId13"/>
    <p:sldLayoutId id="2147483681" r:id="rId14"/>
    <p:sldLayoutId id="2147483684" r:id="rId15"/>
    <p:sldLayoutId id="2147483685" r:id="rId16"/>
    <p:sldLayoutId id="2147483686" r:id="rId17"/>
    <p:sldLayoutId id="2147483696" r:id="rId18"/>
    <p:sldLayoutId id="2147483697" r:id="rId19"/>
    <p:sldLayoutId id="2147483698" r:id="rId20"/>
    <p:sldLayoutId id="2147483699" r:id="rId21"/>
    <p:sldLayoutId id="2147483688" r:id="rId22"/>
    <p:sldLayoutId id="2147483683" r:id="rId23"/>
    <p:sldLayoutId id="2147483687" r:id="rId2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chemeClr val="bg1"/>
        </a:buClr>
        <a:buSzPct val="11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bg1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bg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apahtumat.hyvinkaa.fi/" TargetMode="External"/><Relationship Id="rId2" Type="http://schemas.openxmlformats.org/officeDocument/2006/relationships/hyperlink" Target="http://www.hyvinkaa.fi/tapahtumajarjestajanopa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yvinkaa.fi/kulttuuri-ja-vapaa-aika/vuokrattavat-tilat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mailto:tilavaraamo@hyvinkaa.fi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286D1-7A27-3E43-AC49-F02F07AA2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Seurafoorumi 15.9.2022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3EA90-DE77-0149-8D69-1A20183D2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7958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F42571-A4D4-4532-A65A-1B1C97845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Aikataulu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0ADF3E5-FB76-4458-A74D-0EF49EE9AA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 sz="1800" b="1" dirty="0">
              <a:effectLst/>
            </a:endParaRPr>
          </a:p>
          <a:p>
            <a:r>
              <a:rPr lang="fi-FI" sz="1800" b="1" dirty="0">
                <a:effectLst/>
              </a:rPr>
              <a:t>Tervetulopuheet</a:t>
            </a:r>
            <a:br>
              <a:rPr lang="fi-FI" sz="1800" dirty="0"/>
            </a:br>
            <a:r>
              <a:rPr lang="fi-FI" sz="1800" dirty="0">
                <a:effectLst/>
              </a:rPr>
              <a:t>Johanna Luukkonen ja Pentti Halonen</a:t>
            </a:r>
          </a:p>
          <a:p>
            <a:r>
              <a:rPr lang="fi-FI" sz="1800" b="1" dirty="0">
                <a:effectLst/>
              </a:rPr>
              <a:t>Tapahtumien ja leirien järjestäminen</a:t>
            </a:r>
            <a:br>
              <a:rPr lang="fi-FI" sz="1800" dirty="0">
                <a:effectLst/>
              </a:rPr>
            </a:br>
            <a:r>
              <a:rPr lang="fi-FI" sz="1800" dirty="0">
                <a:effectLst/>
              </a:rPr>
              <a:t>Outi Ruso ja Minna Kalmari</a:t>
            </a:r>
          </a:p>
          <a:p>
            <a:r>
              <a:rPr lang="fi-FI" sz="1800" b="1" dirty="0">
                <a:effectLst/>
              </a:rPr>
              <a:t>Liikunnan ajankohtaiset</a:t>
            </a:r>
            <a:br>
              <a:rPr lang="fi-FI" sz="1800" dirty="0">
                <a:effectLst/>
              </a:rPr>
            </a:br>
            <a:r>
              <a:rPr lang="fi-FI" sz="1800" dirty="0">
                <a:effectLst/>
              </a:rPr>
              <a:t>Jarmo Vakkila</a:t>
            </a:r>
          </a:p>
          <a:p>
            <a:r>
              <a:rPr lang="fi-FI" sz="1800" b="1" dirty="0"/>
              <a:t>Seurayhteistyön kehittäminen Hyvinkäällä </a:t>
            </a:r>
            <a:br>
              <a:rPr lang="fi-FI" sz="1800" b="1" dirty="0"/>
            </a:br>
            <a:r>
              <a:rPr lang="fi-FI" sz="1800" dirty="0"/>
              <a:t>J</a:t>
            </a:r>
            <a:r>
              <a:rPr lang="fi-FI" sz="1800" dirty="0">
                <a:effectLst/>
              </a:rPr>
              <a:t>armo Vakkila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933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F86E1960-218C-411D-872D-D6072634FB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6" r="11232"/>
          <a:stretch/>
        </p:blipFill>
        <p:spPr>
          <a:xfrm>
            <a:off x="6096000" y="0"/>
            <a:ext cx="6096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06744B-9CAF-4B43-B7A1-FCE644F33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Aktiivinen elämyskaupunki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288C0-6822-5449-A679-301612956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063" y="2190750"/>
            <a:ext cx="4827010" cy="36173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Panostamme elämyskaupungissamme tapahtumien monipuolisuuteen, laadukkaisiin järjestelyihin ja yhteisöllisyyteen. Paikalliset asukkaat, yritykset, yhdistykset ja muut yhteisöt ovat aktiivisesti mukana kaupungissa järjestettävissä tapahtumissa.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096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26A7-6BCC-454D-B277-02829D53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voimme auttaa?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8A98D-8E68-DA49-94FF-FD7A429D57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063" y="2190750"/>
            <a:ext cx="4827010" cy="36173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Palvelemme tapahtumajärjestäjiä yhden luukun periaatteella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Apua lupa-asioihin ja markkinointiin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Tiloja ja infraa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Kohdeavustus </a:t>
            </a:r>
            <a:endParaRPr lang="fi-FI" sz="2000" dirty="0"/>
          </a:p>
          <a:p>
            <a:endParaRPr lang="fi-FI" sz="20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12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06744B-9CAF-4B43-B7A1-FCE644F33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Sähköiset palvelut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288C0-6822-5449-A679-301612956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063" y="2019300"/>
            <a:ext cx="4827010" cy="37888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hlinkClick r:id="rId2"/>
              </a:rPr>
              <a:t>hyvinkaa.fi/</a:t>
            </a:r>
            <a:br>
              <a:rPr lang="fi-FI" sz="2000" dirty="0">
                <a:hlinkClick r:id="rId2"/>
              </a:rPr>
            </a:br>
            <a:r>
              <a:rPr lang="fi-FI" sz="2000" dirty="0" err="1">
                <a:hlinkClick r:id="rId2"/>
              </a:rPr>
              <a:t>tapahtumajarjestajanopas</a:t>
            </a:r>
            <a:r>
              <a:rPr lang="fi-FI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hlinkClick r:id="rId3"/>
              </a:rPr>
              <a:t>tapahtumat.hyvinkaa.fi</a:t>
            </a:r>
            <a:r>
              <a:rPr lang="fi-FI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</a:t>
            </a:r>
            <a:r>
              <a:rPr lang="fi-FI" sz="2000" dirty="0"/>
              <a:t>ähköinen avustushaku tulossa 2023</a:t>
            </a:r>
          </a:p>
          <a:p>
            <a:endParaRPr lang="fi-FI" dirty="0"/>
          </a:p>
        </p:txBody>
      </p:sp>
      <p:pic>
        <p:nvPicPr>
          <p:cNvPr id="8" name="Kuvan paikkamerkki 7" descr="Kuva, joka sisältää kohteen teksti, henkilö, käsi&#10;&#10;Kuvaus luotu automaattisesti">
            <a:extLst>
              <a:ext uri="{FF2B5EF4-FFF2-40B4-BE49-F238E27FC236}">
                <a16:creationId xmlns:a16="http://schemas.microsoft.com/office/drawing/2014/main" id="{9C4FA4B0-51FF-4A9A-AA85-887212AD37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0771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06744B-9CAF-4B43-B7A1-FCE644F33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Tilavaraamon ajankohtaisia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288C0-6822-5449-A679-301612956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063" y="2190750"/>
            <a:ext cx="4827010" cy="36173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0" dirty="0">
                <a:solidFill>
                  <a:srgbClr val="000000"/>
                </a:solidFill>
                <a:effectLst/>
              </a:rPr>
              <a:t>Kaupungintalon neuvonta ja </a:t>
            </a:r>
            <a:r>
              <a:rPr lang="fi-FI" sz="2000" b="0" dirty="0" err="1">
                <a:solidFill>
                  <a:srgbClr val="000000"/>
                </a:solidFill>
                <a:effectLst/>
              </a:rPr>
              <a:t>tilavaraamo</a:t>
            </a:r>
            <a:r>
              <a:rPr lang="fi-FI" sz="2000" b="0" dirty="0">
                <a:solidFill>
                  <a:srgbClr val="000000"/>
                </a:solidFill>
                <a:effectLst/>
              </a:rPr>
              <a:t> ovat </a:t>
            </a:r>
            <a:r>
              <a:rPr lang="fi-FI" sz="2000" b="0" dirty="0">
                <a:solidFill>
                  <a:srgbClr val="000000"/>
                </a:solidFill>
              </a:rPr>
              <a:t>yhdistäneet voimavaransa yhteispalvelupisteeksi</a:t>
            </a:r>
            <a:endParaRPr lang="fi-FI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0" dirty="0">
                <a:solidFill>
                  <a:srgbClr val="000000"/>
                </a:solidFill>
              </a:rPr>
              <a:t>Saatatte törmätä näihin uusiin nimiin:</a:t>
            </a:r>
            <a:br>
              <a:rPr lang="fi-FI" sz="2000" b="0" dirty="0">
                <a:solidFill>
                  <a:srgbClr val="000000"/>
                </a:solidFill>
              </a:rPr>
            </a:br>
            <a:br>
              <a:rPr lang="fi-FI" sz="2000" b="0" dirty="0">
                <a:solidFill>
                  <a:srgbClr val="000000"/>
                </a:solidFill>
              </a:rPr>
            </a:br>
            <a:r>
              <a:rPr lang="fi-FI" sz="2000" b="0" dirty="0">
                <a:solidFill>
                  <a:srgbClr val="000000"/>
                </a:solidFill>
              </a:rPr>
              <a:t>Paula Burkin</a:t>
            </a:r>
            <a:br>
              <a:rPr lang="fi-FI" sz="2000" b="0" dirty="0">
                <a:solidFill>
                  <a:srgbClr val="000000"/>
                </a:solidFill>
              </a:rPr>
            </a:br>
            <a:r>
              <a:rPr lang="fi-FI" sz="2000" b="0" dirty="0">
                <a:solidFill>
                  <a:srgbClr val="000000"/>
                </a:solidFill>
              </a:rPr>
              <a:t>Leena Karhapää</a:t>
            </a:r>
            <a:br>
              <a:rPr lang="fi-FI" sz="2000" b="0" dirty="0">
                <a:solidFill>
                  <a:srgbClr val="000000"/>
                </a:solidFill>
              </a:rPr>
            </a:br>
            <a:r>
              <a:rPr lang="fi-FI" sz="2000" b="0" dirty="0">
                <a:solidFill>
                  <a:srgbClr val="000000"/>
                </a:solidFill>
              </a:rPr>
              <a:t>Sonja Tamper</a:t>
            </a:r>
            <a:br>
              <a:rPr lang="fi-FI" sz="2000" b="0" dirty="0">
                <a:solidFill>
                  <a:srgbClr val="000000"/>
                </a:solidFill>
              </a:rPr>
            </a:br>
            <a:r>
              <a:rPr lang="fi-FI" sz="2000" b="0" dirty="0">
                <a:solidFill>
                  <a:srgbClr val="000000"/>
                </a:solidFill>
              </a:rPr>
              <a:t>Anniina Isotalo</a:t>
            </a:r>
            <a:br>
              <a:rPr lang="fi-FI" sz="1800" b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fi-FI" dirty="0"/>
          </a:p>
        </p:txBody>
      </p:sp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344D621E-1293-40FD-BBF4-9DB0398A38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1534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8883B2B-A647-62AE-E81E-928C2FB5A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42" y="973667"/>
            <a:ext cx="10304694" cy="451599"/>
          </a:xfrm>
        </p:spPr>
        <p:txBody>
          <a:bodyPr/>
          <a:lstStyle/>
          <a:p>
            <a:r>
              <a:rPr lang="fi-FI" sz="3200" dirty="0"/>
              <a:t>Harjoitusvuorokirjeessä on tärkeää tietoa kaikille käyttäjille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F6A596-75C0-2C5C-AF01-148B7BC638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1063" y="2181225"/>
            <a:ext cx="10304462" cy="3626908"/>
          </a:xfrm>
        </p:spPr>
        <p:txBody>
          <a:bodyPr/>
          <a:lstStyle/>
          <a:p>
            <a:r>
              <a:rPr lang="fi-FI" dirty="0">
                <a:hlinkClick r:id="rId2"/>
              </a:rPr>
              <a:t>Vuokrattavat tilat - Hyvinkään kaupunki (hyvinkaa.fi)</a:t>
            </a:r>
            <a:r>
              <a:rPr lang="fi-FI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dirty="0"/>
              <a:t>sivulta löytyy oikeasta reunasta: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Hakuajat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Harjoitusvuorot koulutiloissa lv 2022-2023 (ohjeet)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Harjoitusvuorot Villatehtaan tiloissa lv 2022-2023 (ohjeet)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302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06744B-9CAF-4B43-B7A1-FCE644F33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Tilavaraamon yhteystiedot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288C0-6822-5449-A679-301612956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063" y="2190750"/>
            <a:ext cx="4827010" cy="36173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Tilavaraamon yhteydenotot ensisijaisesti sähköpostitse: </a:t>
            </a:r>
            <a:r>
              <a:rPr lang="fi-FI" sz="2000" dirty="0">
                <a:hlinkClick r:id="rId2"/>
              </a:rPr>
              <a:t>tilavaraamo@hyvinkaa.fi</a:t>
            </a: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Tilavaraamon puhelinnumero: </a:t>
            </a:r>
            <a:br>
              <a:rPr lang="fi-FI" sz="2000" dirty="0"/>
            </a:br>
            <a:r>
              <a:rPr lang="fi-FI" sz="2000" dirty="0"/>
              <a:t>040 155 6421, puhelinaika klo 9.00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fi-FI" sz="2000" dirty="0"/>
              <a:t>11.00</a:t>
            </a:r>
          </a:p>
          <a:p>
            <a:endParaRPr lang="fi-FI" dirty="0"/>
          </a:p>
        </p:txBody>
      </p:sp>
      <p:pic>
        <p:nvPicPr>
          <p:cNvPr id="12" name="Kuvan paikkamerkki 11" descr="Kuva, joka sisältää kohteen rakennus, ulko, talo, puinen&#10;&#10;Kuvaus luotu automaattisesti">
            <a:extLst>
              <a:ext uri="{FF2B5EF4-FFF2-40B4-BE49-F238E27FC236}">
                <a16:creationId xmlns:a16="http://schemas.microsoft.com/office/drawing/2014/main" id="{3880B794-38CF-4CC6-B760-F65510A334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9" b="18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4732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9F02-3C4B-DA44-A3A0-458911B6C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2894290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Hyvinkaa 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BBDC"/>
      </a:accent1>
      <a:accent2>
        <a:srgbClr val="64A70B"/>
      </a:accent2>
      <a:accent3>
        <a:srgbClr val="CA665D"/>
      </a:accent3>
      <a:accent4>
        <a:srgbClr val="FDDA24"/>
      </a:accent4>
      <a:accent5>
        <a:srgbClr val="FFFFFF"/>
      </a:accent5>
      <a:accent6>
        <a:srgbClr val="00BBDC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 eaLnBrk="1" hangingPunct="1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yvinkaa-pptpohja-UUSI-v3" id="{C5F61376-4D6B-094E-8EED-73A07EC60AA5}" vid="{8507C4EC-9CF4-3C4B-AC52-222075442D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949</TotalTime>
  <Words>186</Words>
  <Application>Microsoft Office PowerPoint</Application>
  <PresentationFormat>Laajakuva</PresentationFormat>
  <Paragraphs>31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6" baseType="lpstr">
      <vt:lpstr>Arial</vt:lpstr>
      <vt:lpstr>Calibri</vt:lpstr>
      <vt:lpstr>Open Sans SemiBold</vt:lpstr>
      <vt:lpstr>Open Sans SemiBold</vt:lpstr>
      <vt:lpstr>Open Sans</vt:lpstr>
      <vt:lpstr>Wingdings</vt:lpstr>
      <vt:lpstr>Office-teema</vt:lpstr>
      <vt:lpstr>Seurafoorumi 15.9.2022</vt:lpstr>
      <vt:lpstr>Aikataulu</vt:lpstr>
      <vt:lpstr>Aktiivinen elämyskaupunki</vt:lpstr>
      <vt:lpstr>Miten voimme auttaa?</vt:lpstr>
      <vt:lpstr>Sähköiset palvelut</vt:lpstr>
      <vt:lpstr>Tilavaraamon ajankohtaisia</vt:lpstr>
      <vt:lpstr>Harjoitusvuorokirjeessä on tärkeää tietoa kaikille käyttäjille</vt:lpstr>
      <vt:lpstr>Tilavaraamon yhteystiedot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Olli Salo</dc:creator>
  <cp:lastModifiedBy>Kalmari Minna</cp:lastModifiedBy>
  <cp:revision>86</cp:revision>
  <cp:lastPrinted>2019-09-09T06:28:47Z</cp:lastPrinted>
  <dcterms:created xsi:type="dcterms:W3CDTF">2019-08-27T07:44:57Z</dcterms:created>
  <dcterms:modified xsi:type="dcterms:W3CDTF">2022-09-15T13:41:13Z</dcterms:modified>
</cp:coreProperties>
</file>